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" r:id="rId2"/>
    <p:sldId id="257" r:id="rId3"/>
    <p:sldId id="263" r:id="rId4"/>
    <p:sldId id="259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94B2A-6CB0-4BAE-B486-56247D35942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D06FB-3DE1-4326-8608-28483797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9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B75930-EC30-48D3-B152-92ACF79D96E8}"/>
              </a:ext>
            </a:extLst>
          </p:cNvPr>
          <p:cNvSpPr/>
          <p:nvPr userDrawn="1"/>
        </p:nvSpPr>
        <p:spPr>
          <a:xfrm>
            <a:off x="0" y="0"/>
            <a:ext cx="12192000" cy="4754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D40B296-FF57-4B3C-84BD-CF23CF30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44" y="565265"/>
            <a:ext cx="5791815" cy="2294631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B9C81E-3493-4087-BF23-B68FC52C3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443" y="2943153"/>
            <a:ext cx="5791815" cy="141271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green, bright, colorful, soccer&#10;&#10;Description automatically generated">
            <a:extLst>
              <a:ext uri="{FF2B5EF4-FFF2-40B4-BE49-F238E27FC236}">
                <a16:creationId xmlns:a16="http://schemas.microsoft.com/office/drawing/2014/main" id="{C4C828E1-D1F1-4505-9740-983ECCAC0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" b="11885"/>
          <a:stretch/>
        </p:blipFill>
        <p:spPr>
          <a:xfrm>
            <a:off x="6858000" y="364644"/>
            <a:ext cx="5334000" cy="43902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103260F-90B1-4453-BF9C-3A8FC510CDBE}"/>
              </a:ext>
            </a:extLst>
          </p:cNvPr>
          <p:cNvGrpSpPr/>
          <p:nvPr userDrawn="1"/>
        </p:nvGrpSpPr>
        <p:grpSpPr>
          <a:xfrm>
            <a:off x="236195" y="4867867"/>
            <a:ext cx="11841505" cy="1870364"/>
            <a:chOff x="236195" y="4867867"/>
            <a:chExt cx="11841505" cy="1870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A237BC-5A5F-4609-94FF-F0D1E5DBFFB9}"/>
                </a:ext>
              </a:extLst>
            </p:cNvPr>
            <p:cNvSpPr/>
            <p:nvPr userDrawn="1"/>
          </p:nvSpPr>
          <p:spPr>
            <a:xfrm>
              <a:off x="236195" y="4867867"/>
              <a:ext cx="11841505" cy="1870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B37CEB6-7B49-48DE-8A30-55446D704C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4580" y="5271382"/>
              <a:ext cx="2057297" cy="1172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31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een, bright, colorful, soccer&#10;&#10;Description automatically generated">
            <a:extLst>
              <a:ext uri="{FF2B5EF4-FFF2-40B4-BE49-F238E27FC236}">
                <a16:creationId xmlns:a16="http://schemas.microsoft.com/office/drawing/2014/main" id="{97776210-2121-474F-AD8A-94C94EA9C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07" r="4052" b="12509"/>
          <a:stretch/>
        </p:blipFill>
        <p:spPr>
          <a:xfrm>
            <a:off x="7739149" y="3067163"/>
            <a:ext cx="4452852" cy="37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30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96045"/>
            <a:ext cx="8560725" cy="3915293"/>
          </a:xfrm>
        </p:spPr>
        <p:txBody>
          <a:bodyPr/>
          <a:lstStyle>
            <a:lvl1pPr>
              <a:defRPr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b="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b="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b="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b="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150433B-1556-4C47-B0C5-AAA145F5EB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85275" y="365125"/>
            <a:ext cx="2693988" cy="336708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AF23CB26-C68B-440D-ABD7-85D9BC7925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85275" y="3895062"/>
            <a:ext cx="2693988" cy="235610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EBA3E0-8D34-468E-BDC1-84C801678DBC}"/>
              </a:ext>
            </a:extLst>
          </p:cNvPr>
          <p:cNvSpPr/>
          <p:nvPr userDrawn="1"/>
        </p:nvSpPr>
        <p:spPr>
          <a:xfrm>
            <a:off x="290946" y="290946"/>
            <a:ext cx="8726978" cy="98921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274320" rIns="457200" rtlCol="0" anchor="ctr"/>
          <a:lstStyle/>
          <a:p>
            <a:pPr algn="l"/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36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731"/>
            <a:ext cx="10515600" cy="3990109"/>
          </a:xfrm>
        </p:spPr>
        <p:txBody>
          <a:bodyPr/>
          <a:lstStyle>
            <a:lvl1pPr>
              <a:defRPr b="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b="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b="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b="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b="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3CC90-ACDE-498A-A445-37E4916E3ED0}"/>
              </a:ext>
            </a:extLst>
          </p:cNvPr>
          <p:cNvSpPr/>
          <p:nvPr userDrawn="1"/>
        </p:nvSpPr>
        <p:spPr>
          <a:xfrm>
            <a:off x="290945" y="290946"/>
            <a:ext cx="11654443" cy="98921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274320" rIns="457200" rtlCol="0" anchor="ctr"/>
          <a:lstStyle/>
          <a:p>
            <a:pPr algn="l"/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545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55701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36155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06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986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986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BD17B-D010-4FFF-B99C-C4DA0AA81680}"/>
              </a:ext>
            </a:extLst>
          </p:cNvPr>
          <p:cNvSpPr/>
          <p:nvPr userDrawn="1"/>
        </p:nvSpPr>
        <p:spPr>
          <a:xfrm>
            <a:off x="290945" y="290946"/>
            <a:ext cx="11604567" cy="98921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274320" rIns="457200" rtlCol="0" anchor="ctr"/>
          <a:lstStyle/>
          <a:p>
            <a:pPr algn="l"/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704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599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566A5-4FCE-4A5B-B928-1CF6BD403BB4}"/>
              </a:ext>
            </a:extLst>
          </p:cNvPr>
          <p:cNvSpPr/>
          <p:nvPr userDrawn="1"/>
        </p:nvSpPr>
        <p:spPr>
          <a:xfrm>
            <a:off x="290945" y="290946"/>
            <a:ext cx="11612879" cy="98921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274320" rIns="457200" rtlCol="0" anchor="ctr"/>
          <a:lstStyle/>
          <a:p>
            <a:pPr algn="l"/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746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82102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2127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53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5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69350-3E58-4415-8C8C-5D459F84D9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5603" y="5798890"/>
            <a:ext cx="1218102" cy="6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2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6" r:id="rId9"/>
    <p:sldLayoutId id="2147483659" r:id="rId10"/>
    <p:sldLayoutId id="214748366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11F818-EA29-422D-B35A-C16B4189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[Presentation Title]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780EC-D0A1-4BA2-A589-95EEA5D769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[presenter name]</a:t>
            </a:r>
          </a:p>
          <a:p>
            <a:r>
              <a:rPr lang="en-US" sz="2000" dirty="0">
                <a:solidFill>
                  <a:schemeClr val="bg1"/>
                </a:solidFill>
              </a:rPr>
              <a:t>[presenter institution]</a:t>
            </a:r>
          </a:p>
        </p:txBody>
      </p:sp>
    </p:spTree>
    <p:extLst>
      <p:ext uri="{BB962C8B-B14F-4D97-AF65-F5344CB8AC3E}">
        <p14:creationId xmlns:p14="http://schemas.microsoft.com/office/powerpoint/2010/main" val="356955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Disclose </a:t>
            </a:r>
            <a:r>
              <a:rPr lang="en-US" sz="2400" u="sng" dirty="0"/>
              <a:t>any/all relationships </a:t>
            </a:r>
            <a:r>
              <a:rPr lang="en-US" sz="2400" dirty="0"/>
              <a:t>(financial and other interests) in the spirit of total transparency for yourself and your spouse – including employer, consultancy, ownership interest, research funding, honoraria, patents/inventions, scientific advisor/membership, speaker's bureau, other interests/relationships</a:t>
            </a:r>
          </a:p>
          <a:p>
            <a:r>
              <a:rPr lang="en-US" sz="2400" dirty="0"/>
              <a:t>If you have nothing to disclose, just note “Nothing to disclose” on this slide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3BCCCE-215A-43A4-96E0-F8E8DB0D1ED7}"/>
              </a:ext>
            </a:extLst>
          </p:cNvPr>
          <p:cNvSpPr txBox="1">
            <a:spLocks/>
          </p:cNvSpPr>
          <p:nvPr/>
        </p:nvSpPr>
        <p:spPr>
          <a:xfrm>
            <a:off x="503338" y="298014"/>
            <a:ext cx="11098635" cy="99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[Headline Title]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2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Include </a:t>
            </a:r>
            <a:r>
              <a:rPr lang="en-US" sz="2400" u="sng" dirty="0">
                <a:solidFill>
                  <a:schemeClr val="tx1"/>
                </a:solidFill>
              </a:rPr>
              <a:t>newest data</a:t>
            </a:r>
            <a:r>
              <a:rPr lang="en-US" sz="2400" dirty="0">
                <a:solidFill>
                  <a:schemeClr val="tx1"/>
                </a:solidFill>
              </a:rPr>
              <a:t> available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 not include patient names or other identifying information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 not use copyrighted images, commercial logos, or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brand names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Use </a:t>
            </a:r>
            <a:r>
              <a:rPr lang="en-US" sz="2400" dirty="0" err="1">
                <a:solidFill>
                  <a:schemeClr val="tx1"/>
                </a:solidFill>
              </a:rPr>
              <a:t>approx</a:t>
            </a:r>
            <a:r>
              <a:rPr lang="en-US" sz="2400" dirty="0">
                <a:solidFill>
                  <a:schemeClr val="tx1"/>
                </a:solidFill>
              </a:rPr>
              <a:t> 1 slide per minute of presentation; 30 slides max</a:t>
            </a:r>
          </a:p>
          <a:p>
            <a:r>
              <a:rPr lang="en-US" sz="2400" dirty="0">
                <a:solidFill>
                  <a:schemeClr val="tx1"/>
                </a:solidFill>
              </a:rPr>
              <a:t>Use at least size 24 for audience viewing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Tables and images should be large enough for audience viewing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32B878-117B-4FDF-8673-68AD70AD62A4}"/>
              </a:ext>
            </a:extLst>
          </p:cNvPr>
          <p:cNvSpPr txBox="1"/>
          <p:nvPr/>
        </p:nvSpPr>
        <p:spPr>
          <a:xfrm>
            <a:off x="349541" y="6254109"/>
            <a:ext cx="782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75000"/>
                  </a:schemeClr>
                </a:solidFill>
              </a:rPr>
              <a:t>[references if applicable]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3F7576-3B3F-4446-AB89-21A43CFB6B1A}"/>
              </a:ext>
            </a:extLst>
          </p:cNvPr>
          <p:cNvSpPr txBox="1">
            <a:spLocks/>
          </p:cNvSpPr>
          <p:nvPr/>
        </p:nvSpPr>
        <p:spPr>
          <a:xfrm>
            <a:off x="503338" y="298014"/>
            <a:ext cx="11098635" cy="99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[Headline Title]</a:t>
            </a:r>
          </a:p>
        </p:txBody>
      </p:sp>
    </p:spTree>
    <p:extLst>
      <p:ext uri="{BB962C8B-B14F-4D97-AF65-F5344CB8AC3E}">
        <p14:creationId xmlns:p14="http://schemas.microsoft.com/office/powerpoint/2010/main" val="91236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338" y="298014"/>
            <a:ext cx="11098635" cy="9938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[Headline Title]</a:t>
            </a:r>
          </a:p>
        </p:txBody>
      </p:sp>
    </p:spTree>
    <p:extLst>
      <p:ext uri="{BB962C8B-B14F-4D97-AF65-F5344CB8AC3E}">
        <p14:creationId xmlns:p14="http://schemas.microsoft.com/office/powerpoint/2010/main" val="62982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E92C-8347-45C1-9E3F-6360B1FC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44F9F-3C30-4C4C-A8B4-0A2F699CF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5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42733-087F-4E7B-977D-5000F363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28" y="365125"/>
            <a:ext cx="1129997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4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N 2019">
      <a:dk1>
        <a:srgbClr val="3A3838"/>
      </a:dk1>
      <a:lt1>
        <a:sysClr val="window" lastClr="FFFFFF"/>
      </a:lt1>
      <a:dk2>
        <a:srgbClr val="213E7B"/>
      </a:dk2>
      <a:lt2>
        <a:srgbClr val="E7E6E6"/>
      </a:lt2>
      <a:accent1>
        <a:srgbClr val="008AAB"/>
      </a:accent1>
      <a:accent2>
        <a:srgbClr val="213E7B"/>
      </a:accent2>
      <a:accent3>
        <a:srgbClr val="2C9942"/>
      </a:accent3>
      <a:accent4>
        <a:srgbClr val="FF8300"/>
      </a:accent4>
      <a:accent5>
        <a:srgbClr val="008AAB"/>
      </a:accent5>
      <a:accent6>
        <a:srgbClr val="757070"/>
      </a:accent6>
      <a:hlink>
        <a:srgbClr val="008AAB"/>
      </a:hlink>
      <a:folHlink>
        <a:srgbClr val="7570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154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[Presentation Title]</vt:lpstr>
      <vt:lpstr>PowerPoint Presentation</vt:lpstr>
      <vt:lpstr>PowerPoint Presentation</vt:lpstr>
      <vt:lpstr>[Headline Title]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Anderson</dc:creator>
  <cp:lastModifiedBy>Jin Soo Kim</cp:lastModifiedBy>
  <cp:revision>44</cp:revision>
  <dcterms:created xsi:type="dcterms:W3CDTF">2017-04-24T15:47:09Z</dcterms:created>
  <dcterms:modified xsi:type="dcterms:W3CDTF">2020-08-24T19:50:26Z</dcterms:modified>
</cp:coreProperties>
</file>