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6" r:id="rId2"/>
    <p:sldId id="268" r:id="rId3"/>
    <p:sldId id="269" r:id="rId4"/>
    <p:sldId id="270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>
        <p:scale>
          <a:sx n="70" d="100"/>
          <a:sy n="70" d="100"/>
        </p:scale>
        <p:origin x="374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94B2A-6CB0-4BAE-B486-56247D35942E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D06FB-3DE1-4326-8608-28483797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9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EE2152-D071-47C8-ABD5-48D27606D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4" name="Title 12">
            <a:extLst>
              <a:ext uri="{FF2B5EF4-FFF2-40B4-BE49-F238E27FC236}">
                <a16:creationId xmlns:a16="http://schemas.microsoft.com/office/drawing/2014/main" id="{96D2FF1F-EDDD-47C6-B6B6-BCEEDF128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43" y="1603490"/>
            <a:ext cx="7542364" cy="2294631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C1A36586-4691-4288-AF0B-5C33BE67BF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4042" y="3981378"/>
            <a:ext cx="7543800" cy="141271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96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030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CA165A4-8ED5-4011-9F2B-F2A9FF101E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22"/>
          <a:stretch/>
        </p:blipFill>
        <p:spPr>
          <a:xfrm>
            <a:off x="1" y="-1"/>
            <a:ext cx="619124" cy="6857999"/>
          </a:xfrm>
          <a:prstGeom prst="rect">
            <a:avLst/>
          </a:prstGeom>
        </p:spPr>
      </p:pic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AF23CB26-C68B-440D-ABD7-85D9BC7925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185275" y="1857374"/>
            <a:ext cx="2693988" cy="34290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7374"/>
            <a:ext cx="8179723" cy="4705349"/>
          </a:xfrm>
        </p:spPr>
        <p:txBody>
          <a:bodyPr/>
          <a:lstStyle>
            <a:lvl1pPr>
              <a:defRPr b="0">
                <a:solidFill>
                  <a:srgbClr val="003876"/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20FECC5-2400-4DE1-ADD4-F1F3D0FF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6996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36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8325"/>
            <a:ext cx="10744200" cy="4387215"/>
          </a:xfrm>
        </p:spPr>
        <p:txBody>
          <a:bodyPr/>
          <a:lstStyle>
            <a:lvl1pPr>
              <a:defRPr b="0">
                <a:solidFill>
                  <a:srgbClr val="003876"/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C44A64-031D-4288-9789-2C614FC86B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22"/>
          <a:stretch/>
        </p:blipFill>
        <p:spPr>
          <a:xfrm>
            <a:off x="1" y="-1"/>
            <a:ext cx="619124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FAA4DC-F3E3-470A-A76E-27FB44F4C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42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545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55701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36155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06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8675" y="1772322"/>
            <a:ext cx="5181600" cy="3904578"/>
          </a:xfrm>
        </p:spPr>
        <p:txBody>
          <a:bodyPr/>
          <a:lstStyle>
            <a:lvl1pPr>
              <a:defRPr b="0">
                <a:solidFill>
                  <a:srgbClr val="003876"/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2675" y="1772322"/>
            <a:ext cx="5181600" cy="3904578"/>
          </a:xfrm>
        </p:spPr>
        <p:txBody>
          <a:bodyPr/>
          <a:lstStyle>
            <a:lvl1pPr>
              <a:defRPr b="0">
                <a:solidFill>
                  <a:srgbClr val="003876"/>
                </a:solidFill>
              </a:defRPr>
            </a:lvl1pPr>
            <a:lvl2pPr>
              <a:defRPr b="0"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 b="0"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 b="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b="0"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DC4430-FC93-41EF-A864-81032E96B1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22"/>
          <a:stretch/>
        </p:blipFill>
        <p:spPr>
          <a:xfrm>
            <a:off x="1" y="-1"/>
            <a:ext cx="619124" cy="68579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47CCDC6-8CA6-4C29-8E04-7738FA0FD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42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704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744200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599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358A53-A5A5-4A51-B399-059F49FA9C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22"/>
          <a:stretch/>
        </p:blipFill>
        <p:spPr>
          <a:xfrm>
            <a:off x="1" y="-1"/>
            <a:ext cx="61912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6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D5C0855-38B3-4F5B-B5FA-56564BABB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744200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6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8A6BE4-07CA-413F-927B-7286E1744E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22"/>
          <a:stretch/>
        </p:blipFill>
        <p:spPr>
          <a:xfrm>
            <a:off x="1" y="-1"/>
            <a:ext cx="61912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52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469350-3E58-4415-8C8C-5D459F84D9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3"/>
          <a:stretch/>
        </p:blipFill>
        <p:spPr>
          <a:xfrm>
            <a:off x="10134600" y="5712778"/>
            <a:ext cx="1621147" cy="69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72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8" r:id="rId3"/>
    <p:sldLayoutId id="2147483651" r:id="rId4"/>
    <p:sldLayoutId id="2147483652" r:id="rId5"/>
    <p:sldLayoutId id="2147483653" r:id="rId6"/>
    <p:sldLayoutId id="2147483654" r:id="rId7"/>
    <p:sldLayoutId id="2147483657" r:id="rId8"/>
    <p:sldLayoutId id="2147483659" r:id="rId9"/>
    <p:sldLayoutId id="2147483660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11F818-EA29-422D-B35A-C16B41894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43" y="1603490"/>
            <a:ext cx="8001000" cy="2294631"/>
          </a:xfrm>
        </p:spPr>
        <p:txBody>
          <a:bodyPr/>
          <a:lstStyle/>
          <a:p>
            <a:r>
              <a:rPr lang="en-US" dirty="0"/>
              <a:t>[Presentation Title]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0780EC-D0A1-4BA2-A589-95EEA5D769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4041" y="3981378"/>
            <a:ext cx="8001000" cy="14127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[presenter name]</a:t>
            </a:r>
          </a:p>
          <a:p>
            <a:r>
              <a:rPr lang="en-US" dirty="0">
                <a:solidFill>
                  <a:schemeClr val="bg1"/>
                </a:solidFill>
              </a:rPr>
              <a:t>[presenter institution]</a:t>
            </a:r>
          </a:p>
        </p:txBody>
      </p:sp>
    </p:spTree>
    <p:extLst>
      <p:ext uri="{BB962C8B-B14F-4D97-AF65-F5344CB8AC3E}">
        <p14:creationId xmlns:p14="http://schemas.microsoft.com/office/powerpoint/2010/main" val="3569553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05A58A-04D9-4DA6-B1B8-B4E3AC216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Disclose </a:t>
            </a:r>
            <a:r>
              <a:rPr lang="en-US" b="0" u="sng" dirty="0"/>
              <a:t>any/all relationships </a:t>
            </a:r>
            <a:r>
              <a:rPr lang="en-US" b="0" dirty="0"/>
              <a:t>(financial and other interests) in the spirit of total transparency for yourself and your spouse – including employer, consultancy, ownership interest, research funding, honoraria, patents/inventions, scientific advisor/membership, speaker's bureau, other interests/relationships</a:t>
            </a:r>
          </a:p>
          <a:p>
            <a:r>
              <a:rPr lang="en-US" b="0" dirty="0"/>
              <a:t>If you have nothing to disclose, just note “Nothing to disclose” on this slide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AA8DF5-2AA8-452B-93B7-7140618A5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</p:spTree>
    <p:extLst>
      <p:ext uri="{BB962C8B-B14F-4D97-AF65-F5344CB8AC3E}">
        <p14:creationId xmlns:p14="http://schemas.microsoft.com/office/powerpoint/2010/main" val="3460525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F3B8F1-A989-4886-83D7-1894BF739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Include </a:t>
            </a:r>
            <a:r>
              <a:rPr lang="en-US" b="0" u="sng" dirty="0"/>
              <a:t>newest data </a:t>
            </a:r>
            <a:r>
              <a:rPr lang="en-US" b="0" dirty="0"/>
              <a:t>available</a:t>
            </a:r>
          </a:p>
          <a:p>
            <a:r>
              <a:rPr lang="en-US" b="0" dirty="0"/>
              <a:t>Do not include patient names or other identifying information</a:t>
            </a:r>
          </a:p>
          <a:p>
            <a:r>
              <a:rPr lang="en-US" b="0" dirty="0"/>
              <a:t>Do not use copyrighted images, commercial logos, or </a:t>
            </a:r>
            <a:br>
              <a:rPr lang="en-US" b="0" dirty="0"/>
            </a:br>
            <a:r>
              <a:rPr lang="en-US" b="0" dirty="0"/>
              <a:t>brand names</a:t>
            </a:r>
          </a:p>
          <a:p>
            <a:r>
              <a:rPr lang="en-US" b="0" dirty="0"/>
              <a:t>Use </a:t>
            </a:r>
            <a:r>
              <a:rPr lang="en-US" b="0" dirty="0" err="1"/>
              <a:t>approx</a:t>
            </a:r>
            <a:r>
              <a:rPr lang="en-US" b="0" dirty="0"/>
              <a:t> 1 slide per minute of presentation; 30 slides max</a:t>
            </a:r>
          </a:p>
          <a:p>
            <a:r>
              <a:rPr lang="en-US" b="0" dirty="0"/>
              <a:t>Use at least size 24 for audience viewing</a:t>
            </a:r>
          </a:p>
          <a:p>
            <a:r>
              <a:rPr lang="en-US" b="0" dirty="0"/>
              <a:t>Tables and images should be large enough for audience viewing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A01C9F-8200-4733-B0BA-D8FD9C196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[headline title]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F66820-C1C0-4237-84A0-2EC3BC924986}"/>
              </a:ext>
            </a:extLst>
          </p:cNvPr>
          <p:cNvSpPr txBox="1"/>
          <p:nvPr/>
        </p:nvSpPr>
        <p:spPr>
          <a:xfrm>
            <a:off x="838200" y="6183630"/>
            <a:ext cx="782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tx1">
                    <a:lumMod val="75000"/>
                  </a:schemeClr>
                </a:solidFill>
              </a:rPr>
              <a:t>[references if applicable]</a:t>
            </a:r>
          </a:p>
        </p:txBody>
      </p:sp>
    </p:spTree>
    <p:extLst>
      <p:ext uri="{BB962C8B-B14F-4D97-AF65-F5344CB8AC3E}">
        <p14:creationId xmlns:p14="http://schemas.microsoft.com/office/powerpoint/2010/main" val="332986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55592C-9B2E-4CD9-8DFC-22EA14B02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F38A0E-C003-463D-A713-427161389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11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N 2019">
      <a:dk1>
        <a:srgbClr val="3A3838"/>
      </a:dk1>
      <a:lt1>
        <a:sysClr val="window" lastClr="FFFFFF"/>
      </a:lt1>
      <a:dk2>
        <a:srgbClr val="213E7B"/>
      </a:dk2>
      <a:lt2>
        <a:srgbClr val="E7E6E6"/>
      </a:lt2>
      <a:accent1>
        <a:srgbClr val="008AAB"/>
      </a:accent1>
      <a:accent2>
        <a:srgbClr val="213E7B"/>
      </a:accent2>
      <a:accent3>
        <a:srgbClr val="2C9942"/>
      </a:accent3>
      <a:accent4>
        <a:srgbClr val="FF8300"/>
      </a:accent4>
      <a:accent5>
        <a:srgbClr val="008AAB"/>
      </a:accent5>
      <a:accent6>
        <a:srgbClr val="757070"/>
      </a:accent6>
      <a:hlink>
        <a:srgbClr val="008AAB"/>
      </a:hlink>
      <a:folHlink>
        <a:srgbClr val="75707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147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[Presentation Title]</vt:lpstr>
      <vt:lpstr>Disclosures</vt:lpstr>
      <vt:lpstr>[headline title]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Anderson</dc:creator>
  <cp:lastModifiedBy>Jin Soo Kim</cp:lastModifiedBy>
  <cp:revision>49</cp:revision>
  <dcterms:created xsi:type="dcterms:W3CDTF">2017-04-24T15:47:09Z</dcterms:created>
  <dcterms:modified xsi:type="dcterms:W3CDTF">2021-08-16T17:41:46Z</dcterms:modified>
</cp:coreProperties>
</file>