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6" r:id="rId2"/>
    <p:sldId id="270" r:id="rId3"/>
    <p:sldId id="271" r:id="rId4"/>
    <p:sldId id="274" r:id="rId5"/>
    <p:sldId id="275" r:id="rId6"/>
    <p:sldId id="27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CAC"/>
    <a:srgbClr val="003876"/>
    <a:srgbClr val="FFB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03" autoAdjust="0"/>
    <p:restoredTop sz="94660"/>
  </p:normalViewPr>
  <p:slideViewPr>
    <p:cSldViewPr snapToGrid="0">
      <p:cViewPr>
        <p:scale>
          <a:sx n="100" d="100"/>
          <a:sy n="100" d="100"/>
        </p:scale>
        <p:origin x="798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594B2A-6CB0-4BAE-B486-56247D35942E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D06FB-3DE1-4326-8608-28483797A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892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3ECFE58-19FA-4C48-BF22-6D34CDF98312}"/>
              </a:ext>
            </a:extLst>
          </p:cNvPr>
          <p:cNvSpPr/>
          <p:nvPr userDrawn="1"/>
        </p:nvSpPr>
        <p:spPr>
          <a:xfrm>
            <a:off x="8673982" y="5597495"/>
            <a:ext cx="3255948" cy="11451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B47B108-21B3-4209-B43C-DB23E1114F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1"/>
            <a:ext cx="12191999" cy="6857999"/>
          </a:xfrm>
          <a:prstGeom prst="rect">
            <a:avLst/>
          </a:prstGeom>
        </p:spPr>
      </p:pic>
      <p:sp>
        <p:nvSpPr>
          <p:cNvPr id="13" name="Title 12">
            <a:extLst>
              <a:ext uri="{FF2B5EF4-FFF2-40B4-BE49-F238E27FC236}">
                <a16:creationId xmlns:a16="http://schemas.microsoft.com/office/drawing/2014/main" id="{ED40B296-FF57-4B3C-84BD-CF23CF30A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0655" y="697786"/>
            <a:ext cx="9598292" cy="3652713"/>
          </a:xfrm>
        </p:spPr>
        <p:txBody>
          <a:bodyPr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Picture 6" descr="Text, logo&#10;&#10;Description automatically generated">
            <a:extLst>
              <a:ext uri="{FF2B5EF4-FFF2-40B4-BE49-F238E27FC236}">
                <a16:creationId xmlns:a16="http://schemas.microsoft.com/office/drawing/2014/main" id="{5CE64086-F3D8-4A3D-BDBD-04249FFB2B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854"/>
          <a:stretch/>
        </p:blipFill>
        <p:spPr>
          <a:xfrm>
            <a:off x="9074823" y="5229857"/>
            <a:ext cx="2119197" cy="940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316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699C2FB-5A38-4E8D-A8DF-3B364B63BD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08301"/>
            <a:ext cx="10744199" cy="4387215"/>
          </a:xfrm>
        </p:spPr>
        <p:txBody>
          <a:bodyPr/>
          <a:lstStyle>
            <a:lvl1pPr>
              <a:defRPr b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 b="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400" b="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2400" b="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2400" b="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9DC39C1F-B3BD-4E1F-A9CB-0DC100B7F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3878" y="231656"/>
            <a:ext cx="10744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3642C5-FBB7-059D-130F-4EC439DC0F5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41343" y="6185367"/>
            <a:ext cx="9373243" cy="601639"/>
          </a:xfrm>
        </p:spPr>
        <p:txBody>
          <a:bodyPr>
            <a:noAutofit/>
          </a:bodyPr>
          <a:lstStyle>
            <a:lvl1pPr marL="0" indent="0">
              <a:buNone/>
              <a:defRPr sz="1500" b="0" i="1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Enter references if applicable</a:t>
            </a:r>
          </a:p>
        </p:txBody>
      </p:sp>
    </p:spTree>
    <p:extLst>
      <p:ext uri="{BB962C8B-B14F-4D97-AF65-F5344CB8AC3E}">
        <p14:creationId xmlns:p14="http://schemas.microsoft.com/office/powerpoint/2010/main" val="495459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5981795-FAFF-471C-AA4D-1B9E46F029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AF23CB26-C68B-440D-ABD7-85D9BC7925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995010" y="1607469"/>
            <a:ext cx="2593068" cy="438912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607470"/>
            <a:ext cx="8034338" cy="4389120"/>
          </a:xfrm>
        </p:spPr>
        <p:txBody>
          <a:bodyPr/>
          <a:lstStyle>
            <a:lvl1pPr>
              <a:defRPr b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 b="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400" b="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2400" b="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2400" b="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48865B24-C610-4CB0-AAD7-9F92B54B1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3878" y="231656"/>
            <a:ext cx="10744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C43965-BBA0-391D-764C-9763556EBD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1041" y="6182149"/>
            <a:ext cx="9367866" cy="599177"/>
          </a:xfrm>
        </p:spPr>
        <p:txBody>
          <a:bodyPr>
            <a:normAutofit/>
          </a:bodyPr>
          <a:lstStyle>
            <a:lvl1pPr marL="0" indent="0">
              <a:buNone/>
              <a:defRPr sz="1500" b="0" i="1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Enter references if applicable</a:t>
            </a:r>
          </a:p>
        </p:txBody>
      </p:sp>
    </p:spTree>
    <p:extLst>
      <p:ext uri="{BB962C8B-B14F-4D97-AF65-F5344CB8AC3E}">
        <p14:creationId xmlns:p14="http://schemas.microsoft.com/office/powerpoint/2010/main" val="1503604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342D0EF-EFCA-4397-80E6-98803B350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195" y="1607611"/>
            <a:ext cx="5181600" cy="4389120"/>
          </a:xfrm>
        </p:spPr>
        <p:txBody>
          <a:bodyPr/>
          <a:lstStyle>
            <a:lvl1pPr>
              <a:defRPr b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b="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b="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b="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b="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98379" y="1604774"/>
            <a:ext cx="5181600" cy="4389120"/>
          </a:xfrm>
        </p:spPr>
        <p:txBody>
          <a:bodyPr/>
          <a:lstStyle>
            <a:lvl1pPr>
              <a:defRPr b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b="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b="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b="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b="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13B830F2-CCA2-4372-A77F-429BAC3B8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3878" y="231656"/>
            <a:ext cx="10744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1AA58E-9A4A-DFD8-E342-F6B9D2B7899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43014" y="6182447"/>
            <a:ext cx="9365893" cy="596040"/>
          </a:xfrm>
        </p:spPr>
        <p:txBody>
          <a:bodyPr>
            <a:normAutofit/>
          </a:bodyPr>
          <a:lstStyle>
            <a:lvl1pPr marL="0" indent="0">
              <a:buNone/>
              <a:defRPr sz="1500" b="0" i="1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Enter references if applicable</a:t>
            </a:r>
          </a:p>
        </p:txBody>
      </p:sp>
    </p:spTree>
    <p:extLst>
      <p:ext uri="{BB962C8B-B14F-4D97-AF65-F5344CB8AC3E}">
        <p14:creationId xmlns:p14="http://schemas.microsoft.com/office/powerpoint/2010/main" val="1167041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699C2FB-5A38-4E8D-A8DF-3B364B63BD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9DC39C1F-B3BD-4E1F-A9CB-0DC100B7F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3878" y="231656"/>
            <a:ext cx="10744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3642C5-FBB7-059D-130F-4EC439DC0F5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41343" y="6182527"/>
            <a:ext cx="9373243" cy="601639"/>
          </a:xfrm>
        </p:spPr>
        <p:txBody>
          <a:bodyPr>
            <a:noAutofit/>
          </a:bodyPr>
          <a:lstStyle>
            <a:lvl1pPr marL="0" indent="0">
              <a:buNone/>
              <a:defRPr sz="1500" b="0" i="1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Enter references if applicable</a:t>
            </a:r>
          </a:p>
        </p:txBody>
      </p:sp>
    </p:spTree>
    <p:extLst>
      <p:ext uri="{BB962C8B-B14F-4D97-AF65-F5344CB8AC3E}">
        <p14:creationId xmlns:p14="http://schemas.microsoft.com/office/powerpoint/2010/main" val="1882572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9ED25-4508-A350-D14A-FE9997B42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65C628-B77B-3F9C-C33B-1D4658FA53C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45877" y="6182331"/>
            <a:ext cx="9363030" cy="604675"/>
          </a:xfrm>
        </p:spPr>
        <p:txBody>
          <a:bodyPr>
            <a:noAutofit/>
          </a:bodyPr>
          <a:lstStyle>
            <a:lvl1pPr marL="0" indent="0">
              <a:buNone/>
              <a:defRPr sz="1500" b="0" i="1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Enter references if applicable</a:t>
            </a:r>
          </a:p>
        </p:txBody>
      </p:sp>
    </p:spTree>
    <p:extLst>
      <p:ext uri="{BB962C8B-B14F-4D97-AF65-F5344CB8AC3E}">
        <p14:creationId xmlns:p14="http://schemas.microsoft.com/office/powerpoint/2010/main" val="2182798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455701"/>
            <a:ext cx="10515600" cy="2852737"/>
          </a:xfrm>
        </p:spPr>
        <p:txBody>
          <a:bodyPr anchor="b">
            <a:normAutofit/>
          </a:bodyPr>
          <a:lstStyle>
            <a:lvl1pPr>
              <a:defRPr sz="4400" b="1">
                <a:solidFill>
                  <a:srgbClr val="008CA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36155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93068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AD25AC-FBEB-398F-1472-A9A2BEB0095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43059" y="6181973"/>
            <a:ext cx="9371527" cy="599354"/>
          </a:xfrm>
        </p:spPr>
        <p:txBody>
          <a:bodyPr>
            <a:normAutofit/>
          </a:bodyPr>
          <a:lstStyle>
            <a:lvl1pPr marL="0" indent="0">
              <a:buNone/>
              <a:defRPr sz="1500" b="0" i="1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Enter references if applicable</a:t>
            </a:r>
          </a:p>
        </p:txBody>
      </p:sp>
    </p:spTree>
    <p:extLst>
      <p:ext uri="{BB962C8B-B14F-4D97-AF65-F5344CB8AC3E}">
        <p14:creationId xmlns:p14="http://schemas.microsoft.com/office/powerpoint/2010/main" val="3597465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3878" y="231656"/>
            <a:ext cx="10744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199" y="1609803"/>
            <a:ext cx="10744199" cy="4389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Picture 5" descr="Text, logo&#10;&#10;Description automatically generated">
            <a:extLst>
              <a:ext uri="{FF2B5EF4-FFF2-40B4-BE49-F238E27FC236}">
                <a16:creationId xmlns:a16="http://schemas.microsoft.com/office/drawing/2014/main" id="{FE3406CA-C806-4FF0-95AF-7419A6ADBCC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111"/>
          <a:stretch/>
        </p:blipFill>
        <p:spPr>
          <a:xfrm>
            <a:off x="10448027" y="5919847"/>
            <a:ext cx="1594832" cy="70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724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2" r:id="rId4"/>
    <p:sldLayoutId id="2147483662" r:id="rId5"/>
    <p:sldLayoutId id="2147483661" r:id="rId6"/>
    <p:sldLayoutId id="2147483651" r:id="rId7"/>
    <p:sldLayoutId id="2147483654" r:id="rId8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008CAC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511F818-EA29-422D-B35A-C16B41894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5130" y="695739"/>
            <a:ext cx="9679496" cy="3651921"/>
          </a:xfrm>
        </p:spPr>
        <p:txBody>
          <a:bodyPr/>
          <a:lstStyle/>
          <a:p>
            <a:r>
              <a:rPr lang="en-US" dirty="0"/>
              <a:t>[Presentation Title]</a:t>
            </a:r>
            <a:br>
              <a:rPr lang="en-US" dirty="0"/>
            </a:br>
            <a:br>
              <a:rPr lang="en-US" dirty="0"/>
            </a:br>
            <a:r>
              <a:rPr lang="en-US" sz="3000" b="0" dirty="0"/>
              <a:t>[presenter name]</a:t>
            </a:r>
            <a:br>
              <a:rPr lang="en-US" sz="3000" b="0" dirty="0"/>
            </a:br>
            <a:r>
              <a:rPr lang="en-US" sz="3000" b="0" dirty="0"/>
              <a:t>[presenter institution]</a:t>
            </a:r>
          </a:p>
        </p:txBody>
      </p:sp>
    </p:spTree>
    <p:extLst>
      <p:ext uri="{BB962C8B-B14F-4D97-AF65-F5344CB8AC3E}">
        <p14:creationId xmlns:p14="http://schemas.microsoft.com/office/powerpoint/2010/main" val="3569553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B8A68C4-9D6C-7DD9-E4E8-825E88F7D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0" dirty="0">
                <a:solidFill>
                  <a:schemeClr val="tx1"/>
                </a:solidFill>
              </a:rPr>
              <a:t>Disclose </a:t>
            </a:r>
            <a:r>
              <a:rPr lang="en-US" sz="2800" u="sng" dirty="0">
                <a:solidFill>
                  <a:schemeClr val="tx1"/>
                </a:solidFill>
              </a:rPr>
              <a:t>any/all relationships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="0" dirty="0">
                <a:solidFill>
                  <a:schemeClr val="tx1"/>
                </a:solidFill>
              </a:rPr>
              <a:t>(financial and other interests) in the spirit of total transparency for yourself and your spouse/partner in the </a:t>
            </a:r>
            <a:r>
              <a:rPr lang="en-US" sz="2800" u="sng" dirty="0">
                <a:solidFill>
                  <a:schemeClr val="tx1"/>
                </a:solidFill>
              </a:rPr>
              <a:t>past 24 months</a:t>
            </a:r>
            <a:r>
              <a:rPr lang="en-US" sz="2800" b="0" dirty="0">
                <a:solidFill>
                  <a:schemeClr val="tx1"/>
                </a:solidFill>
              </a:rPr>
              <a:t> – including employer, ownership interest, consultancy, research funding, honoraria, patents/royalties, advisory/leadership roles, speakers bureau, other interests/relationships</a:t>
            </a:r>
          </a:p>
          <a:p>
            <a:r>
              <a:rPr lang="en-US" sz="2800" b="0" dirty="0">
                <a:solidFill>
                  <a:schemeClr val="tx1"/>
                </a:solidFill>
              </a:rPr>
              <a:t>If you have nothing to disclose, just note “Nothing to disclose” on this slide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CEE83B3-FAB1-65B9-EB50-D23853CD2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Disclosures</a:t>
            </a:r>
          </a:p>
        </p:txBody>
      </p:sp>
    </p:spTree>
    <p:extLst>
      <p:ext uri="{BB962C8B-B14F-4D97-AF65-F5344CB8AC3E}">
        <p14:creationId xmlns:p14="http://schemas.microsoft.com/office/powerpoint/2010/main" val="279016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8C3EED7-D850-6336-7BB6-3E6E746DA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0" dirty="0">
                <a:solidFill>
                  <a:schemeClr val="tx1"/>
                </a:solidFill>
              </a:rPr>
              <a:t>Include </a:t>
            </a:r>
            <a:r>
              <a:rPr lang="en-US" sz="2800" dirty="0">
                <a:solidFill>
                  <a:schemeClr val="tx1"/>
                </a:solidFill>
              </a:rPr>
              <a:t>newest data </a:t>
            </a:r>
            <a:r>
              <a:rPr lang="en-US" sz="2800" b="0" dirty="0">
                <a:solidFill>
                  <a:schemeClr val="tx1"/>
                </a:solidFill>
              </a:rPr>
              <a:t>available</a:t>
            </a:r>
          </a:p>
          <a:p>
            <a:r>
              <a:rPr lang="en-US" sz="2800" b="0" dirty="0">
                <a:solidFill>
                  <a:schemeClr val="tx1"/>
                </a:solidFill>
              </a:rPr>
              <a:t>Do NOT include patient names or other identifying information</a:t>
            </a:r>
          </a:p>
          <a:p>
            <a:r>
              <a:rPr lang="en-US" sz="2800" b="0" dirty="0">
                <a:solidFill>
                  <a:schemeClr val="tx1"/>
                </a:solidFill>
              </a:rPr>
              <a:t>Do NOT use copyrighted images, commercial logos, or brand names</a:t>
            </a:r>
          </a:p>
          <a:p>
            <a:r>
              <a:rPr lang="en-US" sz="2800" b="0" dirty="0">
                <a:solidFill>
                  <a:schemeClr val="tx1"/>
                </a:solidFill>
              </a:rPr>
              <a:t>Use approximately 1 slide per minute of presentation; 30 slides max</a:t>
            </a:r>
          </a:p>
          <a:p>
            <a:r>
              <a:rPr lang="en-US" sz="2800" b="0" dirty="0">
                <a:solidFill>
                  <a:schemeClr val="tx1"/>
                </a:solidFill>
              </a:rPr>
              <a:t>Use at least font size 24 for audience viewing</a:t>
            </a:r>
          </a:p>
          <a:p>
            <a:r>
              <a:rPr lang="en-US" sz="2800" b="0" dirty="0">
                <a:solidFill>
                  <a:schemeClr val="tx1"/>
                </a:solidFill>
              </a:rPr>
              <a:t>Tables and images should be large enough for audience viewing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3B6A8E9-9FCD-18E8-2C20-14697B8E3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[Slide Title]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27656E-F760-3029-670E-B73E0316248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687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19BDC-1479-AE3A-BD88-0C7082A46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[Slide Title]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8E7649-2779-F9EC-1E88-5860C37F6D9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480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20A84-8741-35C3-81C0-4C22E5B76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[Slide Title]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51E028-FCD7-290A-C0E5-76F861D256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061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441E95B-B922-A55E-4E15-E7968770582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76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SN 2019">
      <a:dk1>
        <a:srgbClr val="3A3838"/>
      </a:dk1>
      <a:lt1>
        <a:sysClr val="window" lastClr="FFFFFF"/>
      </a:lt1>
      <a:dk2>
        <a:srgbClr val="213E7B"/>
      </a:dk2>
      <a:lt2>
        <a:srgbClr val="E7E6E6"/>
      </a:lt2>
      <a:accent1>
        <a:srgbClr val="008AAB"/>
      </a:accent1>
      <a:accent2>
        <a:srgbClr val="213E7B"/>
      </a:accent2>
      <a:accent3>
        <a:srgbClr val="2C9942"/>
      </a:accent3>
      <a:accent4>
        <a:srgbClr val="FF8300"/>
      </a:accent4>
      <a:accent5>
        <a:srgbClr val="008AAB"/>
      </a:accent5>
      <a:accent6>
        <a:srgbClr val="757070"/>
      </a:accent6>
      <a:hlink>
        <a:srgbClr val="008AAB"/>
      </a:hlink>
      <a:folHlink>
        <a:srgbClr val="75707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906</TotalTime>
  <Words>160</Words>
  <Application>Microsoft Office PowerPoint</Application>
  <PresentationFormat>Widescreen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[Presentation Title]  [presenter name] [presenter institution]</vt:lpstr>
      <vt:lpstr>Disclosures</vt:lpstr>
      <vt:lpstr>[Slide Title]</vt:lpstr>
      <vt:lpstr>[Slide Title]</vt:lpstr>
      <vt:lpstr>[Slide Title]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Crystal Anderson</dc:creator>
  <cp:lastModifiedBy>Jin Soo Kim</cp:lastModifiedBy>
  <cp:revision>73</cp:revision>
  <dcterms:created xsi:type="dcterms:W3CDTF">2017-04-24T15:47:09Z</dcterms:created>
  <dcterms:modified xsi:type="dcterms:W3CDTF">2022-05-03T21:10:28Z</dcterms:modified>
</cp:coreProperties>
</file>