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66" r:id="rId2"/>
    <p:sldId id="267" r:id="rId3"/>
    <p:sldId id="272" r:id="rId4"/>
    <p:sldId id="273" r:id="rId5"/>
    <p:sldId id="274" r:id="rId6"/>
    <p:sldId id="275" r:id="rId7"/>
    <p:sldId id="276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8200"/>
    <a:srgbClr val="0EBAB4"/>
    <a:srgbClr val="003876"/>
    <a:srgbClr val="FFB5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503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09" y="69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594B2A-6CB0-4BAE-B486-56247D35942E}" type="datetimeFigureOut">
              <a:rPr lang="en-US" smtClean="0"/>
              <a:t>6/6/2023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8D06FB-3DE1-4326-8608-28483797AB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8928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3ECFE58-19FA-4C48-BF22-6D34CDF98312}"/>
              </a:ext>
            </a:extLst>
          </p:cNvPr>
          <p:cNvSpPr/>
          <p:nvPr userDrawn="1"/>
        </p:nvSpPr>
        <p:spPr>
          <a:xfrm>
            <a:off x="8673982" y="5597495"/>
            <a:ext cx="3255948" cy="11451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B47B108-21B3-4209-B43C-DB23E1114FEC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0"/>
            <a:ext cx="12191998" cy="6857999"/>
          </a:xfrm>
          <a:prstGeom prst="rect">
            <a:avLst/>
          </a:prstGeom>
        </p:spPr>
      </p:pic>
      <p:sp>
        <p:nvSpPr>
          <p:cNvPr id="13" name="Title 12">
            <a:extLst>
              <a:ext uri="{FF2B5EF4-FFF2-40B4-BE49-F238E27FC236}">
                <a16:creationId xmlns:a16="http://schemas.microsoft.com/office/drawing/2014/main" id="{ED40B296-FF57-4B3C-84BD-CF23CF30A1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0654" y="687908"/>
            <a:ext cx="8686800" cy="2743200"/>
          </a:xfrm>
        </p:spPr>
        <p:txBody>
          <a:bodyPr>
            <a:normAutofit/>
          </a:bodyPr>
          <a:lstStyle>
            <a:lvl1pPr>
              <a:defRPr sz="4400" b="1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5" name="Text Placeholder 14">
            <a:extLst>
              <a:ext uri="{FF2B5EF4-FFF2-40B4-BE49-F238E27FC236}">
                <a16:creationId xmlns:a16="http://schemas.microsoft.com/office/drawing/2014/main" id="{7CB9C81E-3493-4087-BF23-B68FC52C343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70655" y="3706187"/>
            <a:ext cx="6856941" cy="1554480"/>
          </a:xfrm>
        </p:spPr>
        <p:txBody>
          <a:bodyPr>
            <a:normAutofit/>
          </a:bodyPr>
          <a:lstStyle>
            <a:lvl1pPr marL="0" indent="0" algn="l">
              <a:buFontTx/>
              <a:buNone/>
              <a:defRPr sz="2500" b="1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>
              <a:defRPr sz="1600">
                <a:solidFill>
                  <a:schemeClr val="bg1"/>
                </a:solidFill>
              </a:defRPr>
            </a:lvl3pPr>
            <a:lvl4pPr>
              <a:defRPr sz="1400">
                <a:solidFill>
                  <a:schemeClr val="bg1"/>
                </a:solidFill>
              </a:defRPr>
            </a:lvl4pPr>
            <a:lvl5pPr>
              <a:defRPr sz="14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5CE64086-F3D8-4A3D-BDBD-04249FFB2BC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117" b="-5117"/>
          <a:stretch/>
        </p:blipFill>
        <p:spPr>
          <a:xfrm>
            <a:off x="9367029" y="4812011"/>
            <a:ext cx="2119197" cy="940206"/>
          </a:xfrm>
          <a:prstGeom prst="rect">
            <a:avLst/>
          </a:prstGeom>
        </p:spPr>
      </p:pic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DE059DB3-E5D7-D268-AD93-12EBA425A25D}"/>
              </a:ext>
            </a:extLst>
          </p:cNvPr>
          <p:cNvCxnSpPr>
            <a:cxnSpLocks/>
          </p:cNvCxnSpPr>
          <p:nvPr userDrawn="1"/>
        </p:nvCxnSpPr>
        <p:spPr>
          <a:xfrm>
            <a:off x="1070655" y="3523889"/>
            <a:ext cx="6856941" cy="0"/>
          </a:xfrm>
          <a:prstGeom prst="line">
            <a:avLst/>
          </a:prstGeom>
          <a:ln w="28575">
            <a:solidFill>
              <a:srgbClr val="FF82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633167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2AC4796B-82D8-789D-12D5-551CD792A2FF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" y="0"/>
            <a:ext cx="12191998" cy="6857999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5893" y="1838325"/>
            <a:ext cx="10972799" cy="4193359"/>
          </a:xfrm>
        </p:spPr>
        <p:txBody>
          <a:bodyPr/>
          <a:lstStyle>
            <a:lvl1pPr>
              <a:defRPr b="0">
                <a:solidFill>
                  <a:schemeClr val="tx1"/>
                </a:solidFill>
              </a:defRPr>
            </a:lvl1pPr>
            <a:lvl2pPr>
              <a:defRPr b="0">
                <a:solidFill>
                  <a:schemeClr val="tx1"/>
                </a:solidFill>
              </a:defRPr>
            </a:lvl2pPr>
            <a:lvl3pPr>
              <a:defRPr b="0">
                <a:solidFill>
                  <a:schemeClr val="tx1"/>
                </a:solidFill>
              </a:defRPr>
            </a:lvl3pPr>
            <a:lvl4pPr>
              <a:defRPr b="0">
                <a:solidFill>
                  <a:schemeClr val="tx1"/>
                </a:solidFill>
              </a:defRPr>
            </a:lvl4pPr>
            <a:lvl5pPr>
              <a:defRPr b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6FAA4DC-F3E3-470A-A76E-27FB44F4C4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5895" y="365125"/>
            <a:ext cx="10972800" cy="1325563"/>
          </a:xfrm>
        </p:spPr>
        <p:txBody>
          <a:bodyPr>
            <a:normAutofit/>
          </a:bodyPr>
          <a:lstStyle>
            <a:lvl1pPr>
              <a:defRPr sz="4000">
                <a:solidFill>
                  <a:srgbClr val="0EBAB4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6B1F97E9-4537-626B-6870-35214EFE190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117" b="-5117"/>
          <a:stretch/>
        </p:blipFill>
        <p:spPr>
          <a:xfrm>
            <a:off x="10532269" y="6089806"/>
            <a:ext cx="1203539" cy="533964"/>
          </a:xfrm>
          <a:prstGeom prst="rect">
            <a:avLst/>
          </a:prstGeom>
        </p:spPr>
      </p:pic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0DC8CAE2-2B8E-EED8-63CF-9B6B370A865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15891" y="6179321"/>
            <a:ext cx="9144000" cy="548640"/>
          </a:xfrm>
        </p:spPr>
        <p:txBody>
          <a:bodyPr>
            <a:noAutofit/>
          </a:bodyPr>
          <a:lstStyle>
            <a:lvl1pPr marL="0" indent="0">
              <a:buNone/>
              <a:defRPr sz="1500" i="1">
                <a:solidFill>
                  <a:schemeClr val="bg2"/>
                </a:solidFill>
                <a:latin typeface="+mn-lt"/>
              </a:defRPr>
            </a:lvl1pPr>
            <a:lvl2pPr>
              <a:defRPr sz="1500" i="1">
                <a:latin typeface="+mn-lt"/>
              </a:defRPr>
            </a:lvl2pPr>
            <a:lvl3pPr>
              <a:defRPr sz="1500" i="1">
                <a:latin typeface="+mn-lt"/>
              </a:defRPr>
            </a:lvl3pPr>
            <a:lvl4pPr>
              <a:defRPr sz="1500" i="1">
                <a:latin typeface="+mn-lt"/>
              </a:defRPr>
            </a:lvl4pPr>
            <a:lvl5pPr>
              <a:defRPr sz="1500" i="1">
                <a:latin typeface="+mn-lt"/>
              </a:defRPr>
            </a:lvl5pPr>
          </a:lstStyle>
          <a:p>
            <a:pPr lvl="0"/>
            <a:r>
              <a:rPr lang="en-US" dirty="0"/>
              <a:t>[enter references if applicable]</a:t>
            </a:r>
          </a:p>
        </p:txBody>
      </p:sp>
    </p:spTree>
    <p:extLst>
      <p:ext uri="{BB962C8B-B14F-4D97-AF65-F5344CB8AC3E}">
        <p14:creationId xmlns:p14="http://schemas.microsoft.com/office/powerpoint/2010/main" val="495459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2342D0EF-EFCA-4397-80E6-98803B350EC7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" y="0"/>
            <a:ext cx="12191998" cy="6857999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4760" y="1839428"/>
            <a:ext cx="5303520" cy="4179673"/>
          </a:xfrm>
        </p:spPr>
        <p:txBody>
          <a:bodyPr/>
          <a:lstStyle>
            <a:lvl1pPr>
              <a:defRPr b="0">
                <a:solidFill>
                  <a:schemeClr val="tx1"/>
                </a:solidFill>
              </a:defRPr>
            </a:lvl1pPr>
            <a:lvl2pPr>
              <a:defRPr b="0">
                <a:solidFill>
                  <a:schemeClr val="tx1"/>
                </a:solidFill>
              </a:defRPr>
            </a:lvl2pPr>
            <a:lvl3pPr>
              <a:defRPr b="0">
                <a:solidFill>
                  <a:schemeClr val="tx1"/>
                </a:solidFill>
              </a:defRPr>
            </a:lvl3pPr>
            <a:lvl4pPr>
              <a:defRPr b="0">
                <a:solidFill>
                  <a:schemeClr val="tx1"/>
                </a:solidFill>
              </a:defRPr>
            </a:lvl4pPr>
            <a:lvl5pPr>
              <a:defRPr b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84317" y="1839428"/>
            <a:ext cx="5303520" cy="4179673"/>
          </a:xfrm>
        </p:spPr>
        <p:txBody>
          <a:bodyPr/>
          <a:lstStyle>
            <a:lvl1pPr>
              <a:defRPr b="0">
                <a:solidFill>
                  <a:schemeClr val="tx1"/>
                </a:solidFill>
              </a:defRPr>
            </a:lvl1pPr>
            <a:lvl2pPr>
              <a:defRPr b="0">
                <a:solidFill>
                  <a:schemeClr val="tx1"/>
                </a:solidFill>
              </a:defRPr>
            </a:lvl2pPr>
            <a:lvl3pPr>
              <a:defRPr b="0">
                <a:solidFill>
                  <a:schemeClr val="tx1"/>
                </a:solidFill>
              </a:defRPr>
            </a:lvl3pPr>
            <a:lvl4pPr>
              <a:defRPr b="0">
                <a:solidFill>
                  <a:schemeClr val="tx1"/>
                </a:solidFill>
              </a:defRPr>
            </a:lvl4pPr>
            <a:lvl5pPr>
              <a:defRPr b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E47CCDC6-8CA6-4C29-8E04-7738FA0FDB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5897" y="365125"/>
            <a:ext cx="10972800" cy="1325563"/>
          </a:xfrm>
        </p:spPr>
        <p:txBody>
          <a:bodyPr>
            <a:normAutofit/>
          </a:bodyPr>
          <a:lstStyle>
            <a:lvl1pPr>
              <a:defRPr sz="4000">
                <a:solidFill>
                  <a:srgbClr val="0EBAB4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43DD7280-EC29-5D69-038E-FFC2B70AD45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117" b="-5117"/>
          <a:stretch/>
        </p:blipFill>
        <p:spPr>
          <a:xfrm>
            <a:off x="10532269" y="6089806"/>
            <a:ext cx="1203539" cy="533964"/>
          </a:xfrm>
          <a:prstGeom prst="rect">
            <a:avLst/>
          </a:prstGeom>
        </p:spPr>
      </p:pic>
      <p:sp>
        <p:nvSpPr>
          <p:cNvPr id="5" name="Text Placeholder 6">
            <a:extLst>
              <a:ext uri="{FF2B5EF4-FFF2-40B4-BE49-F238E27FC236}">
                <a16:creationId xmlns:a16="http://schemas.microsoft.com/office/drawing/2014/main" id="{182A4664-6A71-D89B-D1D1-92F4E2BD7A1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15891" y="6179321"/>
            <a:ext cx="9144000" cy="548640"/>
          </a:xfrm>
        </p:spPr>
        <p:txBody>
          <a:bodyPr>
            <a:noAutofit/>
          </a:bodyPr>
          <a:lstStyle>
            <a:lvl1pPr marL="0" indent="0">
              <a:buNone/>
              <a:defRPr sz="1500" i="1">
                <a:solidFill>
                  <a:schemeClr val="bg2"/>
                </a:solidFill>
                <a:latin typeface="+mn-lt"/>
              </a:defRPr>
            </a:lvl1pPr>
            <a:lvl2pPr>
              <a:defRPr sz="1500" i="1">
                <a:latin typeface="+mn-lt"/>
              </a:defRPr>
            </a:lvl2pPr>
            <a:lvl3pPr>
              <a:defRPr sz="1500" i="1">
                <a:latin typeface="+mn-lt"/>
              </a:defRPr>
            </a:lvl3pPr>
            <a:lvl4pPr>
              <a:defRPr sz="1500" i="1">
                <a:latin typeface="+mn-lt"/>
              </a:defRPr>
            </a:lvl4pPr>
            <a:lvl5pPr>
              <a:defRPr sz="1500" i="1">
                <a:latin typeface="+mn-lt"/>
              </a:defRPr>
            </a:lvl5pPr>
          </a:lstStyle>
          <a:p>
            <a:pPr lvl="0"/>
            <a:r>
              <a:rPr lang="en-US" dirty="0"/>
              <a:t>[enter references if applicable]</a:t>
            </a:r>
          </a:p>
        </p:txBody>
      </p:sp>
    </p:spTree>
    <p:extLst>
      <p:ext uri="{BB962C8B-B14F-4D97-AF65-F5344CB8AC3E}">
        <p14:creationId xmlns:p14="http://schemas.microsoft.com/office/powerpoint/2010/main" val="11670413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021B03B-A834-F79D-17D0-4E376F3B9020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" y="0"/>
            <a:ext cx="12191998" cy="685799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3294" y="365125"/>
            <a:ext cx="10972800" cy="1325563"/>
          </a:xfrm>
        </p:spPr>
        <p:txBody>
          <a:bodyPr>
            <a:normAutofit/>
          </a:bodyPr>
          <a:lstStyle>
            <a:lvl1pPr>
              <a:defRPr sz="4000" b="1">
                <a:solidFill>
                  <a:srgbClr val="0EBAB4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3287" y="1693745"/>
            <a:ext cx="530352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1">
                <a:solidFill>
                  <a:srgbClr val="00387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3287" y="2517657"/>
            <a:ext cx="5303520" cy="3505637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85446" y="1693745"/>
            <a:ext cx="530352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1">
                <a:solidFill>
                  <a:srgbClr val="00387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85446" y="2517657"/>
            <a:ext cx="5303520" cy="3505637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6AA16D67-0366-0B9B-A5A2-3BB6ABE34B2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117" b="-5117"/>
          <a:stretch/>
        </p:blipFill>
        <p:spPr>
          <a:xfrm>
            <a:off x="10532269" y="6089806"/>
            <a:ext cx="1203539" cy="533964"/>
          </a:xfrm>
          <a:prstGeom prst="rect">
            <a:avLst/>
          </a:prstGeom>
        </p:spPr>
      </p:pic>
      <p:sp>
        <p:nvSpPr>
          <p:cNvPr id="8" name="Text Placeholder 6">
            <a:extLst>
              <a:ext uri="{FF2B5EF4-FFF2-40B4-BE49-F238E27FC236}">
                <a16:creationId xmlns:a16="http://schemas.microsoft.com/office/drawing/2014/main" id="{30AB5524-2AC7-A353-D01C-11F7F1B41CB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15891" y="6179321"/>
            <a:ext cx="9144000" cy="548640"/>
          </a:xfrm>
        </p:spPr>
        <p:txBody>
          <a:bodyPr>
            <a:noAutofit/>
          </a:bodyPr>
          <a:lstStyle>
            <a:lvl1pPr marL="0" indent="0">
              <a:buNone/>
              <a:defRPr sz="1500" i="1">
                <a:solidFill>
                  <a:schemeClr val="bg2"/>
                </a:solidFill>
                <a:latin typeface="+mn-lt"/>
              </a:defRPr>
            </a:lvl1pPr>
            <a:lvl2pPr>
              <a:defRPr sz="1500" i="1">
                <a:latin typeface="+mn-lt"/>
              </a:defRPr>
            </a:lvl2pPr>
            <a:lvl3pPr>
              <a:defRPr sz="1500" i="1">
                <a:latin typeface="+mn-lt"/>
              </a:defRPr>
            </a:lvl3pPr>
            <a:lvl4pPr>
              <a:defRPr sz="1500" i="1">
                <a:latin typeface="+mn-lt"/>
              </a:defRPr>
            </a:lvl4pPr>
            <a:lvl5pPr>
              <a:defRPr sz="1500" i="1">
                <a:latin typeface="+mn-lt"/>
              </a:defRPr>
            </a:lvl5pPr>
          </a:lstStyle>
          <a:p>
            <a:pPr lvl="0"/>
            <a:r>
              <a:rPr lang="en-US" dirty="0"/>
              <a:t>[enter references if applicable]</a:t>
            </a:r>
          </a:p>
        </p:txBody>
      </p:sp>
    </p:spTree>
    <p:extLst>
      <p:ext uri="{BB962C8B-B14F-4D97-AF65-F5344CB8AC3E}">
        <p14:creationId xmlns:p14="http://schemas.microsoft.com/office/powerpoint/2010/main" val="36459934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95981795-FAFF-471C-AA4D-1B9E46F0297F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" y="0"/>
            <a:ext cx="12191998" cy="6857999"/>
          </a:xfrm>
          <a:prstGeom prst="rect">
            <a:avLst/>
          </a:prstGeom>
        </p:spPr>
      </p:pic>
      <p:sp>
        <p:nvSpPr>
          <p:cNvPr id="13" name="Picture Placeholder 11">
            <a:extLst>
              <a:ext uri="{FF2B5EF4-FFF2-40B4-BE49-F238E27FC236}">
                <a16:creationId xmlns:a16="http://schemas.microsoft.com/office/drawing/2014/main" id="{AF23CB26-C68B-440D-ABD7-85D9BC79258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8070209" y="1840598"/>
            <a:ext cx="3515441" cy="411017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5896" y="1840599"/>
            <a:ext cx="7315200" cy="4321116"/>
          </a:xfrm>
        </p:spPr>
        <p:txBody>
          <a:bodyPr/>
          <a:lstStyle>
            <a:lvl1pPr>
              <a:defRPr b="0">
                <a:solidFill>
                  <a:schemeClr val="tx1"/>
                </a:solidFill>
              </a:defRPr>
            </a:lvl1pPr>
            <a:lvl2pPr>
              <a:defRPr b="0">
                <a:solidFill>
                  <a:schemeClr val="tx1"/>
                </a:solidFill>
              </a:defRPr>
            </a:lvl2pPr>
            <a:lvl3pPr>
              <a:defRPr b="0">
                <a:solidFill>
                  <a:schemeClr val="tx1"/>
                </a:solidFill>
              </a:defRPr>
            </a:lvl3pPr>
            <a:lvl4pPr>
              <a:defRPr b="0">
                <a:solidFill>
                  <a:schemeClr val="tx1"/>
                </a:solidFill>
              </a:defRPr>
            </a:lvl4pPr>
            <a:lvl5pPr>
              <a:defRPr b="0"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120FECC5-2400-4DE1-ADD4-F1F3D0FFFD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5897" y="365125"/>
            <a:ext cx="10972800" cy="1325563"/>
          </a:xfrm>
        </p:spPr>
        <p:txBody>
          <a:bodyPr>
            <a:normAutofit/>
          </a:bodyPr>
          <a:lstStyle>
            <a:lvl1pPr>
              <a:defRPr sz="4000">
                <a:solidFill>
                  <a:srgbClr val="0EBAB4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28182D2-5D0D-3DB0-EFD2-6C1E584F18B3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117" b="-5117"/>
          <a:stretch/>
        </p:blipFill>
        <p:spPr>
          <a:xfrm>
            <a:off x="10532269" y="6089806"/>
            <a:ext cx="1203539" cy="533964"/>
          </a:xfrm>
          <a:prstGeom prst="rect">
            <a:avLst/>
          </a:prstGeom>
        </p:spPr>
      </p:pic>
      <p:sp>
        <p:nvSpPr>
          <p:cNvPr id="2" name="Text Placeholder 6">
            <a:extLst>
              <a:ext uri="{FF2B5EF4-FFF2-40B4-BE49-F238E27FC236}">
                <a16:creationId xmlns:a16="http://schemas.microsoft.com/office/drawing/2014/main" id="{B09AB57C-9B19-2F4F-07F2-F5E670A82EA4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15891" y="6179321"/>
            <a:ext cx="9144000" cy="548640"/>
          </a:xfrm>
        </p:spPr>
        <p:txBody>
          <a:bodyPr>
            <a:noAutofit/>
          </a:bodyPr>
          <a:lstStyle>
            <a:lvl1pPr marL="0" indent="0">
              <a:buNone/>
              <a:defRPr sz="1500" i="1">
                <a:solidFill>
                  <a:schemeClr val="bg2"/>
                </a:solidFill>
                <a:latin typeface="+mn-lt"/>
              </a:defRPr>
            </a:lvl1pPr>
            <a:lvl2pPr>
              <a:defRPr sz="1500" i="1">
                <a:latin typeface="+mn-lt"/>
              </a:defRPr>
            </a:lvl2pPr>
            <a:lvl3pPr>
              <a:defRPr sz="1500" i="1">
                <a:latin typeface="+mn-lt"/>
              </a:defRPr>
            </a:lvl3pPr>
            <a:lvl4pPr>
              <a:defRPr sz="1500" i="1">
                <a:latin typeface="+mn-lt"/>
              </a:defRPr>
            </a:lvl4pPr>
            <a:lvl5pPr>
              <a:defRPr sz="1500" i="1">
                <a:latin typeface="+mn-lt"/>
              </a:defRPr>
            </a:lvl5pPr>
          </a:lstStyle>
          <a:p>
            <a:pPr lvl="0"/>
            <a:r>
              <a:rPr lang="en-US" dirty="0"/>
              <a:t>[enter references if applicable]</a:t>
            </a:r>
          </a:p>
        </p:txBody>
      </p:sp>
    </p:spTree>
    <p:extLst>
      <p:ext uri="{BB962C8B-B14F-4D97-AF65-F5344CB8AC3E}">
        <p14:creationId xmlns:p14="http://schemas.microsoft.com/office/powerpoint/2010/main" val="15036041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9DA1F563-25E8-D0FA-D1CE-0E6C7A953C1A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" y="0"/>
            <a:ext cx="12191998" cy="6857999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2B8B974-FD40-2CA2-03E9-EB21B54CDB5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117" b="-5117"/>
          <a:stretch/>
        </p:blipFill>
        <p:spPr>
          <a:xfrm>
            <a:off x="10532269" y="6089806"/>
            <a:ext cx="1203539" cy="533964"/>
          </a:xfrm>
          <a:prstGeom prst="rect">
            <a:avLst/>
          </a:prstGeom>
        </p:spPr>
      </p:pic>
      <p:sp>
        <p:nvSpPr>
          <p:cNvPr id="4" name="Title 1">
            <a:extLst>
              <a:ext uri="{FF2B5EF4-FFF2-40B4-BE49-F238E27FC236}">
                <a16:creationId xmlns:a16="http://schemas.microsoft.com/office/drawing/2014/main" id="{008D71EE-C88D-FE04-C932-DE71C6AFCE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5897" y="365125"/>
            <a:ext cx="10972800" cy="1325563"/>
          </a:xfrm>
        </p:spPr>
        <p:txBody>
          <a:bodyPr>
            <a:normAutofit/>
          </a:bodyPr>
          <a:lstStyle>
            <a:lvl1pPr>
              <a:defRPr sz="4000">
                <a:solidFill>
                  <a:srgbClr val="0EBAB4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" name="Text Placeholder 6">
            <a:extLst>
              <a:ext uri="{FF2B5EF4-FFF2-40B4-BE49-F238E27FC236}">
                <a16:creationId xmlns:a16="http://schemas.microsoft.com/office/drawing/2014/main" id="{CF8173C4-C2B0-17FB-723E-C69A5060FAE2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15891" y="6179321"/>
            <a:ext cx="9144000" cy="548640"/>
          </a:xfrm>
        </p:spPr>
        <p:txBody>
          <a:bodyPr>
            <a:noAutofit/>
          </a:bodyPr>
          <a:lstStyle>
            <a:lvl1pPr marL="0" indent="0">
              <a:buNone/>
              <a:defRPr sz="1500" i="1">
                <a:solidFill>
                  <a:schemeClr val="bg2"/>
                </a:solidFill>
                <a:latin typeface="+mn-lt"/>
              </a:defRPr>
            </a:lvl1pPr>
            <a:lvl2pPr>
              <a:defRPr sz="1500" i="1">
                <a:latin typeface="+mn-lt"/>
              </a:defRPr>
            </a:lvl2pPr>
            <a:lvl3pPr>
              <a:defRPr sz="1500" i="1">
                <a:latin typeface="+mn-lt"/>
              </a:defRPr>
            </a:lvl3pPr>
            <a:lvl4pPr>
              <a:defRPr sz="1500" i="1">
                <a:latin typeface="+mn-lt"/>
              </a:defRPr>
            </a:lvl4pPr>
            <a:lvl5pPr>
              <a:defRPr sz="1500" i="1">
                <a:latin typeface="+mn-lt"/>
              </a:defRPr>
            </a:lvl5pPr>
          </a:lstStyle>
          <a:p>
            <a:pPr lvl="0"/>
            <a:r>
              <a:rPr lang="en-US" dirty="0"/>
              <a:t>[enter references if applicable]</a:t>
            </a:r>
          </a:p>
        </p:txBody>
      </p:sp>
    </p:spTree>
    <p:extLst>
      <p:ext uri="{BB962C8B-B14F-4D97-AF65-F5344CB8AC3E}">
        <p14:creationId xmlns:p14="http://schemas.microsoft.com/office/powerpoint/2010/main" val="12260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4D5A1D9D-3E74-6F83-547D-49CF4BB97DF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" y="0"/>
            <a:ext cx="12191998" cy="685799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9F631FE-69AE-791A-4BCC-4E0B2722C0EF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117" b="-5117"/>
          <a:stretch/>
        </p:blipFill>
        <p:spPr>
          <a:xfrm>
            <a:off x="10532269" y="6089806"/>
            <a:ext cx="1203539" cy="53396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455701"/>
            <a:ext cx="10515600" cy="2852737"/>
          </a:xfrm>
        </p:spPr>
        <p:txBody>
          <a:bodyPr anchor="b">
            <a:normAutofit/>
          </a:bodyPr>
          <a:lstStyle>
            <a:lvl1pPr>
              <a:defRPr sz="4400" b="1">
                <a:solidFill>
                  <a:srgbClr val="0EBAB4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336155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Edit Master text styles</a:t>
            </a:r>
          </a:p>
        </p:txBody>
      </p:sp>
      <p:sp>
        <p:nvSpPr>
          <p:cNvPr id="6" name="Text Placeholder 6">
            <a:extLst>
              <a:ext uri="{FF2B5EF4-FFF2-40B4-BE49-F238E27FC236}">
                <a16:creationId xmlns:a16="http://schemas.microsoft.com/office/drawing/2014/main" id="{C9C9A694-5F5A-43BE-BB1E-899D1EEB5F59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15891" y="6179321"/>
            <a:ext cx="9144000" cy="548640"/>
          </a:xfrm>
        </p:spPr>
        <p:txBody>
          <a:bodyPr>
            <a:noAutofit/>
          </a:bodyPr>
          <a:lstStyle>
            <a:lvl1pPr marL="0" indent="0">
              <a:buNone/>
              <a:defRPr sz="1500" i="1">
                <a:solidFill>
                  <a:schemeClr val="bg2"/>
                </a:solidFill>
                <a:latin typeface="+mn-lt"/>
              </a:defRPr>
            </a:lvl1pPr>
            <a:lvl2pPr>
              <a:defRPr sz="1500" i="1">
                <a:latin typeface="+mn-lt"/>
              </a:defRPr>
            </a:lvl2pPr>
            <a:lvl3pPr>
              <a:defRPr sz="1500" i="1">
                <a:latin typeface="+mn-lt"/>
              </a:defRPr>
            </a:lvl3pPr>
            <a:lvl4pPr>
              <a:defRPr sz="1500" i="1">
                <a:latin typeface="+mn-lt"/>
              </a:defRPr>
            </a:lvl4pPr>
            <a:lvl5pPr>
              <a:defRPr sz="1500" i="1">
                <a:latin typeface="+mn-lt"/>
              </a:defRPr>
            </a:lvl5pPr>
          </a:lstStyle>
          <a:p>
            <a:pPr lvl="0"/>
            <a:r>
              <a:rPr lang="en-US" dirty="0"/>
              <a:t>[enter references if applicable]</a:t>
            </a:r>
          </a:p>
        </p:txBody>
      </p:sp>
    </p:spTree>
    <p:extLst>
      <p:ext uri="{BB962C8B-B14F-4D97-AF65-F5344CB8AC3E}">
        <p14:creationId xmlns:p14="http://schemas.microsoft.com/office/powerpoint/2010/main" val="40930687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B9308E81-DB55-E563-70A5-F1DA56078AD9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" y="0"/>
            <a:ext cx="12191998" cy="6857998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88F41AF-5962-11A3-C157-59D9BF2F5FDB}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 userDrawn="1"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5117" b="-5117"/>
          <a:stretch/>
        </p:blipFill>
        <p:spPr>
          <a:xfrm>
            <a:off x="10532269" y="6089806"/>
            <a:ext cx="1203539" cy="533964"/>
          </a:xfrm>
          <a:prstGeom prst="rect">
            <a:avLst/>
          </a:prstGeom>
        </p:spPr>
      </p:pic>
      <p:sp>
        <p:nvSpPr>
          <p:cNvPr id="2" name="Text Placeholder 6">
            <a:extLst>
              <a:ext uri="{FF2B5EF4-FFF2-40B4-BE49-F238E27FC236}">
                <a16:creationId xmlns:a16="http://schemas.microsoft.com/office/drawing/2014/main" id="{C371B20D-9070-B871-E55C-B129CEEB89E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15891" y="6179321"/>
            <a:ext cx="9144000" cy="548640"/>
          </a:xfrm>
        </p:spPr>
        <p:txBody>
          <a:bodyPr>
            <a:noAutofit/>
          </a:bodyPr>
          <a:lstStyle>
            <a:lvl1pPr marL="0" indent="0">
              <a:buNone/>
              <a:defRPr sz="1500" i="1">
                <a:solidFill>
                  <a:schemeClr val="bg2"/>
                </a:solidFill>
                <a:latin typeface="+mn-lt"/>
              </a:defRPr>
            </a:lvl1pPr>
            <a:lvl2pPr>
              <a:defRPr sz="1500" i="1">
                <a:latin typeface="+mn-lt"/>
              </a:defRPr>
            </a:lvl2pPr>
            <a:lvl3pPr>
              <a:defRPr sz="1500" i="1">
                <a:latin typeface="+mn-lt"/>
              </a:defRPr>
            </a:lvl3pPr>
            <a:lvl4pPr>
              <a:defRPr sz="1500" i="1">
                <a:latin typeface="+mn-lt"/>
              </a:defRPr>
            </a:lvl4pPr>
            <a:lvl5pPr>
              <a:defRPr sz="1500" i="1">
                <a:latin typeface="+mn-lt"/>
              </a:defRPr>
            </a:lvl5pPr>
          </a:lstStyle>
          <a:p>
            <a:pPr lvl="0"/>
            <a:r>
              <a:rPr lang="en-US" dirty="0"/>
              <a:t>[enter references if applicable]</a:t>
            </a:r>
          </a:p>
        </p:txBody>
      </p:sp>
    </p:spTree>
    <p:extLst>
      <p:ext uri="{BB962C8B-B14F-4D97-AF65-F5344CB8AC3E}">
        <p14:creationId xmlns:p14="http://schemas.microsoft.com/office/powerpoint/2010/main" val="35974655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6B1B85-5B36-8C65-3DF2-983FE76EE2B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12804" y="6183534"/>
            <a:ext cx="9144000" cy="548640"/>
          </a:xfrm>
        </p:spPr>
        <p:txBody>
          <a:bodyPr>
            <a:noAutofit/>
          </a:bodyPr>
          <a:lstStyle>
            <a:lvl1pPr marL="0" indent="0">
              <a:buNone/>
              <a:defRPr sz="1500" i="1"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/>
              <a:t>[enter references if applicable]</a:t>
            </a:r>
          </a:p>
        </p:txBody>
      </p:sp>
    </p:spTree>
    <p:extLst>
      <p:ext uri="{BB962C8B-B14F-4D97-AF65-F5344CB8AC3E}">
        <p14:creationId xmlns:p14="http://schemas.microsoft.com/office/powerpoint/2010/main" val="2266897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5900" y="365125"/>
            <a:ext cx="109728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5900" y="1838207"/>
            <a:ext cx="10972800" cy="40970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FE3406CA-C806-4FF0-95AF-7419A6ADBCC7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4926" b="-4926"/>
          <a:stretch/>
        </p:blipFill>
        <p:spPr>
          <a:xfrm>
            <a:off x="10192440" y="5899967"/>
            <a:ext cx="1594832" cy="7051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3724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2" r:id="rId3"/>
    <p:sldLayoutId id="2147483653" r:id="rId4"/>
    <p:sldLayoutId id="2147483650" r:id="rId5"/>
    <p:sldLayoutId id="2147483657" r:id="rId6"/>
    <p:sldLayoutId id="2147483651" r:id="rId7"/>
    <p:sldLayoutId id="2147483654" r:id="rId8"/>
    <p:sldLayoutId id="2147483659" r:id="rId9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rgbClr val="00387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2511F818-EA29-422D-B35A-C16B41894E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2291" y="677333"/>
            <a:ext cx="7124700" cy="2837549"/>
          </a:xfrm>
        </p:spPr>
        <p:txBody>
          <a:bodyPr/>
          <a:lstStyle/>
          <a:p>
            <a:r>
              <a:rPr lang="en-US" dirty="0"/>
              <a:t>[Presentation Title]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50780EC-D0A1-4BA2-A589-95EEA5D7694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97248" y="3918730"/>
            <a:ext cx="6400800" cy="1239324"/>
          </a:xfrm>
        </p:spPr>
        <p:txBody>
          <a:bodyPr>
            <a:normAutofit/>
          </a:bodyPr>
          <a:lstStyle/>
          <a:p>
            <a:r>
              <a:rPr lang="en-US" b="1" dirty="0"/>
              <a:t>[presenter name]</a:t>
            </a:r>
          </a:p>
          <a:p>
            <a:r>
              <a:rPr lang="en-US" b="1" dirty="0"/>
              <a:t>[presenter institution]</a:t>
            </a:r>
          </a:p>
        </p:txBody>
      </p:sp>
    </p:spTree>
    <p:extLst>
      <p:ext uri="{BB962C8B-B14F-4D97-AF65-F5344CB8AC3E}">
        <p14:creationId xmlns:p14="http://schemas.microsoft.com/office/powerpoint/2010/main" val="35695532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1B5E3D2-4B8D-7164-051F-5BC79E1DD9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0" dirty="0">
                <a:solidFill>
                  <a:schemeClr val="tx1"/>
                </a:solidFill>
              </a:rPr>
              <a:t>Disclose </a:t>
            </a:r>
            <a:r>
              <a:rPr lang="en-US" sz="2800" b="0" u="sng" dirty="0">
                <a:solidFill>
                  <a:schemeClr val="tx1"/>
                </a:solidFill>
              </a:rPr>
              <a:t>any/all relationships </a:t>
            </a:r>
            <a:r>
              <a:rPr lang="en-US" sz="2800" b="0" dirty="0">
                <a:solidFill>
                  <a:schemeClr val="tx1"/>
                </a:solidFill>
              </a:rPr>
              <a:t>(financial and other interests) in the spirit of total transparency for yourself and your spouse – including employer, consultancy, ownership interest, research funding, honoraria, patents/inventions, scientific advisor/membership, speaker's bureau, other interests/relationships</a:t>
            </a:r>
          </a:p>
          <a:p>
            <a:r>
              <a:rPr lang="en-US" sz="2800" b="0" dirty="0">
                <a:solidFill>
                  <a:schemeClr val="tx1"/>
                </a:solidFill>
              </a:rPr>
              <a:t>If you have nothing to disclose, just note “Nothing to disclose” on this slide</a:t>
            </a:r>
          </a:p>
          <a:p>
            <a:endParaRPr lang="en-US" b="0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5EA2191-CE24-AAA5-1D92-A7D10A8599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Disclosures</a:t>
            </a:r>
          </a:p>
        </p:txBody>
      </p:sp>
    </p:spTree>
    <p:extLst>
      <p:ext uri="{BB962C8B-B14F-4D97-AF65-F5344CB8AC3E}">
        <p14:creationId xmlns:p14="http://schemas.microsoft.com/office/powerpoint/2010/main" val="39760190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F92FF73-3097-71BC-3BE1-B9BDCFEF2B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0" dirty="0">
                <a:solidFill>
                  <a:schemeClr val="tx1"/>
                </a:solidFill>
              </a:rPr>
              <a:t>Include </a:t>
            </a:r>
            <a:r>
              <a:rPr lang="en-US" sz="2800" b="0" u="sng" dirty="0">
                <a:solidFill>
                  <a:schemeClr val="tx1"/>
                </a:solidFill>
              </a:rPr>
              <a:t>newest data</a:t>
            </a:r>
            <a:r>
              <a:rPr lang="en-US" sz="2800" b="0" dirty="0">
                <a:solidFill>
                  <a:schemeClr val="tx1"/>
                </a:solidFill>
              </a:rPr>
              <a:t> available</a:t>
            </a:r>
          </a:p>
          <a:p>
            <a:r>
              <a:rPr lang="en-US" sz="2800" b="0" dirty="0">
                <a:solidFill>
                  <a:schemeClr val="tx1"/>
                </a:solidFill>
              </a:rPr>
              <a:t>Do not include patient names or other identifying information</a:t>
            </a:r>
          </a:p>
          <a:p>
            <a:r>
              <a:rPr lang="en-US" sz="2800" b="0" dirty="0">
                <a:solidFill>
                  <a:schemeClr val="tx1"/>
                </a:solidFill>
              </a:rPr>
              <a:t>Do not use copyrighted images, commercial logos, or </a:t>
            </a:r>
            <a:br>
              <a:rPr lang="en-US" sz="2800" b="0" dirty="0">
                <a:solidFill>
                  <a:schemeClr val="tx1"/>
                </a:solidFill>
              </a:rPr>
            </a:br>
            <a:r>
              <a:rPr lang="en-US" sz="2800" b="0" dirty="0">
                <a:solidFill>
                  <a:schemeClr val="tx1"/>
                </a:solidFill>
              </a:rPr>
              <a:t>brand names</a:t>
            </a:r>
          </a:p>
          <a:p>
            <a:r>
              <a:rPr lang="en-US" sz="2800" b="0" dirty="0">
                <a:solidFill>
                  <a:schemeClr val="tx1"/>
                </a:solidFill>
              </a:rPr>
              <a:t>Use </a:t>
            </a:r>
            <a:r>
              <a:rPr lang="en-US" sz="2800" b="0" dirty="0" err="1">
                <a:solidFill>
                  <a:schemeClr val="tx1"/>
                </a:solidFill>
              </a:rPr>
              <a:t>approx</a:t>
            </a:r>
            <a:r>
              <a:rPr lang="en-US" sz="2800" b="0" dirty="0">
                <a:solidFill>
                  <a:schemeClr val="tx1"/>
                </a:solidFill>
              </a:rPr>
              <a:t> 1 slide per minute of presentation; 30 slides max</a:t>
            </a:r>
          </a:p>
          <a:p>
            <a:r>
              <a:rPr lang="en-US" sz="2800" b="0" dirty="0">
                <a:solidFill>
                  <a:schemeClr val="tx1"/>
                </a:solidFill>
              </a:rPr>
              <a:t>Use at least size 24 for audience viewing</a:t>
            </a:r>
          </a:p>
          <a:p>
            <a:r>
              <a:rPr lang="en-US" sz="2800" b="0" dirty="0">
                <a:solidFill>
                  <a:schemeClr val="tx1"/>
                </a:solidFill>
              </a:rPr>
              <a:t>Tables and images should be large enough for audience viewing</a:t>
            </a: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371C0F4C-1DFE-B154-9429-71793DCADB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[slide title]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586DBA-1C4B-5589-1C95-B10724FAE69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7284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9D8F028-4024-8199-31AD-22DEF64BC81F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B3AB60-4D8A-8B18-9C16-24DCAF9CDBF6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6B26352F-D9F1-3CFB-E16B-3ADEA508F6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A5AF124-008A-AEE5-6F7C-9A4F175B3D6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70076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6F8E70-7128-08EB-5F32-1FC9239CCF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9229A1-6329-18FF-D96A-60F130FAC65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94668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CE4BADF-59B2-6EA1-A62B-AE72A3F9857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763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8100BC69-27B8-88C3-9674-8EA72ADDAE9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8289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N 2019">
      <a:dk1>
        <a:srgbClr val="3A3838"/>
      </a:dk1>
      <a:lt1>
        <a:sysClr val="window" lastClr="FFFFFF"/>
      </a:lt1>
      <a:dk2>
        <a:srgbClr val="213E7B"/>
      </a:dk2>
      <a:lt2>
        <a:srgbClr val="E7E6E6"/>
      </a:lt2>
      <a:accent1>
        <a:srgbClr val="008AAB"/>
      </a:accent1>
      <a:accent2>
        <a:srgbClr val="213E7B"/>
      </a:accent2>
      <a:accent3>
        <a:srgbClr val="2C9942"/>
      </a:accent3>
      <a:accent4>
        <a:srgbClr val="FF8300"/>
      </a:accent4>
      <a:accent5>
        <a:srgbClr val="008AAB"/>
      </a:accent5>
      <a:accent6>
        <a:srgbClr val="757070"/>
      </a:accent6>
      <a:hlink>
        <a:srgbClr val="008AAB"/>
      </a:hlink>
      <a:folHlink>
        <a:srgbClr val="75707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1222</TotalTime>
  <Words>142</Words>
  <Application>Microsoft Office PowerPoint</Application>
  <PresentationFormat>Widescreen</PresentationFormat>
  <Paragraphs>13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[Presentation Title]</vt:lpstr>
      <vt:lpstr>Disclosures</vt:lpstr>
      <vt:lpstr>[slide title]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Crystal Anderson</dc:creator>
  <cp:lastModifiedBy>Jin Soo Kim</cp:lastModifiedBy>
  <cp:revision>65</cp:revision>
  <dcterms:created xsi:type="dcterms:W3CDTF">2017-04-24T15:47:09Z</dcterms:created>
  <dcterms:modified xsi:type="dcterms:W3CDTF">2023-06-06T19:54:17Z</dcterms:modified>
</cp:coreProperties>
</file>